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4" r:id="rId5"/>
    <p:sldId id="272" r:id="rId6"/>
    <p:sldId id="269" r:id="rId7"/>
    <p:sldId id="267" r:id="rId8"/>
    <p:sldId id="268" r:id="rId9"/>
    <p:sldId id="273" r:id="rId10"/>
    <p:sldId id="276" r:id="rId11"/>
    <p:sldId id="275" r:id="rId12"/>
    <p:sldId id="27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3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27889-2EF1-4ADF-8F5E-DCF64126C3B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C593F-EB09-44B3-84F2-53C0B98E6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0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2903A-EA7F-4AB0-AB94-C15DA2FA24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2903A-EA7F-4AB0-AB94-C15DA2FA24D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92903A-EA7F-4AB0-AB94-C15DA2FA24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1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1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0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8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4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3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0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7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F9F7-1BCF-4F07-9C86-36098EA9451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CF89-BB22-47FD-89B7-99991D327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meroth@nova.edu" TargetMode="External"/><Relationship Id="rId2" Type="http://schemas.openxmlformats.org/officeDocument/2006/relationships/hyperlink" Target="mailto:ron@nov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nova.edu/tqr/files/2020/05/TQR_Ready_Review_Comments_Compliments_01252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/>
              <a:t>THE QUALITATIVE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/>
          <a:lstStyle/>
          <a:p>
            <a:r>
              <a:rPr lang="en-US" dirty="0"/>
              <a:t>FOR REVIEWERS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606" y="1524000"/>
            <a:ext cx="5528388" cy="424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5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Submit </a:t>
            </a:r>
            <a:r>
              <a:rPr lang="en-US" sz="3200" b="1" dirty="0" smtClean="0">
                <a:solidFill>
                  <a:srgbClr val="0053A8"/>
                </a:solidFill>
                <a:latin typeface="Myriad Pro" pitchFamily="-72" charset="0"/>
              </a:rPr>
              <a:t>Review: Step 2 </a:t>
            </a:r>
            <a:endParaRPr lang="en-US" sz="3200" b="1" dirty="0">
              <a:solidFill>
                <a:srgbClr val="0053A8"/>
              </a:solidFill>
              <a:latin typeface="Myriad Pro" pitchFamily="-7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950167"/>
            <a:ext cx="6464396" cy="568339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75518" y="1828800"/>
            <a:ext cx="1701838" cy="2335262"/>
            <a:chOff x="1740031" y="802882"/>
            <a:chExt cx="1701838" cy="2335262"/>
          </a:xfrm>
        </p:grpSpPr>
        <p:sp>
          <p:nvSpPr>
            <p:cNvPr id="12" name="Line Callout 2 11"/>
            <p:cNvSpPr/>
            <p:nvPr/>
          </p:nvSpPr>
          <p:spPr>
            <a:xfrm rot="10800000">
              <a:off x="1740031" y="802882"/>
              <a:ext cx="1701838" cy="2335262"/>
            </a:xfrm>
            <a:prstGeom prst="borderCallout2">
              <a:avLst>
                <a:gd name="adj1" fmla="val 90972"/>
                <a:gd name="adj2" fmla="val -7258"/>
                <a:gd name="adj3" fmla="val 87737"/>
                <a:gd name="adj4" fmla="val -20080"/>
                <a:gd name="adj5" fmla="val 64820"/>
                <a:gd name="adj6" fmla="val -27715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149" y="82982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Upload the Microsoft Word doc with Track Changes that you created as the primary report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96000" y="4648200"/>
            <a:ext cx="1752600" cy="457200"/>
            <a:chOff x="6986083" y="1737591"/>
            <a:chExt cx="1752600" cy="457200"/>
          </a:xfrm>
        </p:grpSpPr>
        <p:sp>
          <p:nvSpPr>
            <p:cNvPr id="14" name="TextBox 13"/>
            <p:cNvSpPr txBox="1"/>
            <p:nvPr/>
          </p:nvSpPr>
          <p:spPr>
            <a:xfrm>
              <a:off x="6998913" y="1781525"/>
              <a:ext cx="1675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Choose ONE</a:t>
              </a:r>
            </a:p>
          </p:txBody>
        </p:sp>
        <p:sp>
          <p:nvSpPr>
            <p:cNvPr id="13" name="Line Callout 2 12"/>
            <p:cNvSpPr/>
            <p:nvPr/>
          </p:nvSpPr>
          <p:spPr>
            <a:xfrm>
              <a:off x="6986083" y="1737591"/>
              <a:ext cx="1752600" cy="457200"/>
            </a:xfrm>
            <a:prstGeom prst="borderCallout2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2895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Submit Review </a:t>
            </a:r>
            <a:r>
              <a:rPr lang="en-US" sz="3200" b="1" dirty="0" smtClean="0">
                <a:solidFill>
                  <a:srgbClr val="0053A8"/>
                </a:solidFill>
                <a:latin typeface="Myriad Pro" pitchFamily="-72" charset="0"/>
              </a:rPr>
              <a:t>: Step 2 continued</a:t>
            </a:r>
            <a:endParaRPr lang="en-US" sz="3200" b="1" dirty="0">
              <a:solidFill>
                <a:srgbClr val="0053A8"/>
              </a:solidFill>
              <a:latin typeface="Myriad Pro" pitchFamily="-7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928396"/>
            <a:ext cx="5795300" cy="459951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2101" y="1962991"/>
            <a:ext cx="2057400" cy="997298"/>
            <a:chOff x="876449" y="3723619"/>
            <a:chExt cx="2057400" cy="997298"/>
          </a:xfrm>
        </p:grpSpPr>
        <p:sp>
          <p:nvSpPr>
            <p:cNvPr id="11" name="TextBox 10"/>
            <p:cNvSpPr txBox="1"/>
            <p:nvPr/>
          </p:nvSpPr>
          <p:spPr>
            <a:xfrm>
              <a:off x="1013876" y="3766810"/>
              <a:ext cx="178254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Optional letter to editor; upload a letter or type directly in the box</a:t>
              </a:r>
            </a:p>
          </p:txBody>
        </p:sp>
        <p:sp>
          <p:nvSpPr>
            <p:cNvPr id="10" name="Line Callout 2 9"/>
            <p:cNvSpPr/>
            <p:nvPr/>
          </p:nvSpPr>
          <p:spPr>
            <a:xfrm rot="10800000">
              <a:off x="876449" y="3723619"/>
              <a:ext cx="2057400" cy="9972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7592"/>
                <a:gd name="adj6" fmla="val -3941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6900" y="4008879"/>
            <a:ext cx="1752601" cy="457200"/>
            <a:chOff x="1318490" y="5257800"/>
            <a:chExt cx="1752601" cy="457200"/>
          </a:xfrm>
        </p:grpSpPr>
        <p:sp>
          <p:nvSpPr>
            <p:cNvPr id="18" name="Line Callout 2 17"/>
            <p:cNvSpPr/>
            <p:nvPr/>
          </p:nvSpPr>
          <p:spPr>
            <a:xfrm rot="10800000">
              <a:off x="1318491" y="5257800"/>
              <a:ext cx="1752600" cy="457200"/>
            </a:xfrm>
            <a:prstGeom prst="borderCallout2">
              <a:avLst>
                <a:gd name="adj1" fmla="val 18750"/>
                <a:gd name="adj2" fmla="val -8333"/>
                <a:gd name="adj3" fmla="val 6629"/>
                <a:gd name="adj4" fmla="val -22464"/>
                <a:gd name="adj5" fmla="val -148107"/>
                <a:gd name="adj6" fmla="val -4772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18490" y="5345668"/>
              <a:ext cx="1677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And Submit!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642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b="1" dirty="0" smtClean="0">
                <a:solidFill>
                  <a:srgbClr val="0053A8"/>
                </a:solidFill>
                <a:latin typeface="Myriad Pro" pitchFamily="-72" charset="0"/>
              </a:rPr>
              <a:t>Unable to Review</a:t>
            </a:r>
            <a:endParaRPr lang="en-US" sz="3200" b="1" dirty="0">
              <a:solidFill>
                <a:srgbClr val="0053A8"/>
              </a:solidFill>
              <a:latin typeface="Myriad Pro" pitchFamily="-7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79263"/>
            <a:ext cx="6420746" cy="4887007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2101" y="1754078"/>
            <a:ext cx="2057400" cy="1025565"/>
            <a:chOff x="900494" y="3781477"/>
            <a:chExt cx="2057400" cy="1025565"/>
          </a:xfrm>
        </p:grpSpPr>
        <p:sp>
          <p:nvSpPr>
            <p:cNvPr id="11" name="TextBox 10"/>
            <p:cNvSpPr txBox="1"/>
            <p:nvPr/>
          </p:nvSpPr>
          <p:spPr>
            <a:xfrm>
              <a:off x="1013875" y="3852935"/>
              <a:ext cx="178254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If you are unable to complete your review commitment click here.</a:t>
              </a:r>
              <a:endParaRPr lang="en-US" sz="1400" dirty="0"/>
            </a:p>
          </p:txBody>
        </p:sp>
        <p:sp>
          <p:nvSpPr>
            <p:cNvPr id="10" name="Line Callout 2 9"/>
            <p:cNvSpPr/>
            <p:nvPr/>
          </p:nvSpPr>
          <p:spPr>
            <a:xfrm rot="10800000">
              <a:off x="900494" y="3781477"/>
              <a:ext cx="2057400" cy="997297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7592"/>
                <a:gd name="adj6" fmla="val -3941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784714"/>
            <a:ext cx="5048955" cy="2905530"/>
          </a:xfrm>
          <a:prstGeom prst="rect">
            <a:avLst/>
          </a:prstGeom>
          <a:ln>
            <a:solidFill>
              <a:srgbClr val="FF0000"/>
            </a:solidFill>
          </a:ln>
          <a:effectLst/>
        </p:spPr>
      </p:pic>
      <p:grpSp>
        <p:nvGrpSpPr>
          <p:cNvPr id="3" name="Group 2"/>
          <p:cNvGrpSpPr/>
          <p:nvPr/>
        </p:nvGrpSpPr>
        <p:grpSpPr>
          <a:xfrm>
            <a:off x="1315346" y="4008879"/>
            <a:ext cx="1807363" cy="457200"/>
            <a:chOff x="1318491" y="5257800"/>
            <a:chExt cx="1807363" cy="457200"/>
          </a:xfrm>
        </p:grpSpPr>
        <p:sp>
          <p:nvSpPr>
            <p:cNvPr id="18" name="Line Callout 2 17"/>
            <p:cNvSpPr/>
            <p:nvPr/>
          </p:nvSpPr>
          <p:spPr>
            <a:xfrm rot="10800000">
              <a:off x="1318491" y="5257800"/>
              <a:ext cx="1752600" cy="457200"/>
            </a:xfrm>
            <a:prstGeom prst="borderCallout2">
              <a:avLst>
                <a:gd name="adj1" fmla="val 18750"/>
                <a:gd name="adj2" fmla="val -8333"/>
                <a:gd name="adj3" fmla="val 6629"/>
                <a:gd name="adj4" fmla="val -22464"/>
                <a:gd name="adj5" fmla="val -148107"/>
                <a:gd name="adj6" fmla="val -4772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48337" y="5309727"/>
              <a:ext cx="16775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Confirm</a:t>
              </a:r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438400" y="1825536"/>
            <a:ext cx="1752600" cy="2318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31188" cy="39706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>
                <a:solidFill>
                  <a:srgbClr val="0053A8"/>
                </a:solidFill>
              </a:rPr>
              <a:t>Ron Chenail</a:t>
            </a:r>
          </a:p>
          <a:p>
            <a:pPr algn="ctr">
              <a:buNone/>
            </a:pPr>
            <a:r>
              <a:rPr lang="en-US" sz="2800" dirty="0">
                <a:solidFill>
                  <a:srgbClr val="0053A8"/>
                </a:solidFill>
              </a:rPr>
              <a:t>Editor-in-Chief</a:t>
            </a:r>
          </a:p>
          <a:p>
            <a:pPr algn="ctr">
              <a:buNone/>
            </a:pPr>
            <a:r>
              <a:rPr lang="en-US" sz="2800" dirty="0">
                <a:solidFill>
                  <a:srgbClr val="0053A8"/>
                </a:solidFill>
                <a:hlinkClick r:id="rId2"/>
              </a:rPr>
              <a:t>ron@nova.edu</a:t>
            </a:r>
            <a:endParaRPr lang="en-US" sz="2800" dirty="0">
              <a:solidFill>
                <a:srgbClr val="0053A8"/>
              </a:solidFill>
            </a:endParaRPr>
          </a:p>
          <a:p>
            <a:pPr algn="ctr">
              <a:buNone/>
            </a:pPr>
            <a:endParaRPr lang="en-US" sz="2800" dirty="0">
              <a:solidFill>
                <a:srgbClr val="0053A8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rgbClr val="0053A8"/>
                </a:solidFill>
              </a:rPr>
              <a:t>Gena </a:t>
            </a:r>
            <a:r>
              <a:rPr lang="en-US" sz="2800" dirty="0" err="1">
                <a:solidFill>
                  <a:srgbClr val="0053A8"/>
                </a:solidFill>
              </a:rPr>
              <a:t>Meroth</a:t>
            </a:r>
            <a:endParaRPr lang="en-US" sz="2800" dirty="0">
              <a:solidFill>
                <a:srgbClr val="0053A8"/>
              </a:solidFill>
            </a:endParaRPr>
          </a:p>
          <a:p>
            <a:pPr algn="ctr">
              <a:buNone/>
            </a:pPr>
            <a:r>
              <a:rPr lang="en-US" sz="2800" dirty="0">
                <a:solidFill>
                  <a:srgbClr val="0053A8"/>
                </a:solidFill>
              </a:rPr>
              <a:t>University Archivist/NSUWorks Manager</a:t>
            </a:r>
          </a:p>
          <a:p>
            <a:pPr algn="ctr">
              <a:buNone/>
            </a:pPr>
            <a:r>
              <a:rPr lang="fi-FI" sz="2800" dirty="0">
                <a:solidFill>
                  <a:srgbClr val="0053A8"/>
                </a:solidFill>
                <a:hlinkClick r:id="rId3"/>
              </a:rPr>
              <a:t>gmeroth@nova.edu</a:t>
            </a:r>
            <a:r>
              <a:rPr lang="fi-FI" sz="2800" dirty="0">
                <a:solidFill>
                  <a:srgbClr val="0053A8"/>
                </a:solidFill>
              </a:rPr>
              <a:t> </a:t>
            </a:r>
            <a:endParaRPr lang="en-US" sz="2800" dirty="0">
              <a:solidFill>
                <a:srgbClr val="0053A8"/>
              </a:solidFill>
            </a:endParaRPr>
          </a:p>
          <a:p>
            <a:pPr algn="ctr">
              <a:buNone/>
            </a:pPr>
            <a:endParaRPr lang="en-US" sz="2800" dirty="0">
              <a:solidFill>
                <a:srgbClr val="0053A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0137" y="694437"/>
            <a:ext cx="2723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3A8"/>
                </a:solidFill>
                <a:latin typeface="Myriad Pro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010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124744"/>
            <a:ext cx="9144000" cy="76200"/>
          </a:xfrm>
          <a:prstGeom prst="rect">
            <a:avLst/>
          </a:prstGeom>
          <a:solidFill>
            <a:srgbClr val="0F75B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solidFill>
                <a:srgbClr val="0053A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866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3A8"/>
                </a:solidFill>
                <a:latin typeface="Myriad Pro"/>
              </a:rPr>
              <a:t>How to Log In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81000" y="1352714"/>
            <a:ext cx="7863315" cy="4528011"/>
            <a:chOff x="251520" y="1221365"/>
            <a:chExt cx="7863315" cy="4528011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1221365"/>
              <a:ext cx="5890672" cy="4528011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308920" y="1849851"/>
              <a:ext cx="776504" cy="3229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7320" y="2383251"/>
              <a:ext cx="3367515" cy="3210399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8" name="Right Arrow 7"/>
            <p:cNvSpPr/>
            <p:nvPr/>
          </p:nvSpPr>
          <p:spPr>
            <a:xfrm rot="10800000">
              <a:off x="3153137" y="1785247"/>
              <a:ext cx="1204696" cy="46813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791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You will also receive an email request to review the manuscript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53A8"/>
                </a:solidFill>
                <a:latin typeface="Myriad Pro" pitchFamily="-72" charset="0"/>
              </a:rPr>
              <a:t>Review Email Request</a:t>
            </a:r>
            <a:endParaRPr lang="en-US" sz="3200" b="1" dirty="0">
              <a:solidFill>
                <a:srgbClr val="0053A8"/>
              </a:solidFill>
              <a:latin typeface="Myriad Pro" pitchFamily="-7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81000" y="1943003"/>
            <a:ext cx="8153400" cy="4335560"/>
            <a:chOff x="381000" y="1943003"/>
            <a:chExt cx="8153400" cy="433556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2087563"/>
              <a:ext cx="7956698" cy="41910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6533829" y="1943003"/>
              <a:ext cx="2000571" cy="1610140"/>
              <a:chOff x="6533829" y="1943003"/>
              <a:chExt cx="2000571" cy="161014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010400" y="1943003"/>
                <a:ext cx="1524000" cy="646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Link to manuscript</a:t>
                </a:r>
                <a:endParaRPr lang="en-US" dirty="0"/>
              </a:p>
            </p:txBody>
          </p:sp>
          <p:sp>
            <p:nvSpPr>
              <p:cNvPr id="9" name="Left Arrow 8"/>
              <p:cNvSpPr/>
              <p:nvPr/>
            </p:nvSpPr>
            <p:spPr>
              <a:xfrm rot="17893496">
                <a:off x="6296047" y="2876525"/>
                <a:ext cx="914400" cy="438835"/>
              </a:xfrm>
              <a:prstGeom prst="lef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10340" y="4724400"/>
              <a:ext cx="2682653" cy="646331"/>
              <a:chOff x="4410340" y="4724400"/>
              <a:chExt cx="2682653" cy="64633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264193" y="4724400"/>
                <a:ext cx="1828800" cy="6463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Reviewer Guide and instructions</a:t>
                </a:r>
                <a:endParaRPr lang="en-US" dirty="0"/>
              </a:p>
            </p:txBody>
          </p:sp>
          <p:sp>
            <p:nvSpPr>
              <p:cNvPr id="10" name="Left Arrow 9"/>
              <p:cNvSpPr/>
              <p:nvPr/>
            </p:nvSpPr>
            <p:spPr>
              <a:xfrm>
                <a:off x="4410340" y="4800599"/>
                <a:ext cx="746051" cy="493931"/>
              </a:xfrm>
              <a:prstGeom prst="lef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117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r>
              <a:rPr lang="en-US" dirty="0"/>
              <a:t>Shows submissions for review: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My Account Screen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85038" y="1777999"/>
            <a:ext cx="7773924" cy="2667138"/>
            <a:chOff x="685038" y="1777999"/>
            <a:chExt cx="7773924" cy="266713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038" y="1777999"/>
              <a:ext cx="7773924" cy="2514738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1759437" y="3139128"/>
              <a:ext cx="2761763" cy="1306009"/>
              <a:chOff x="1759437" y="3139128"/>
              <a:chExt cx="2761763" cy="130600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68600" y="3244808"/>
                <a:ext cx="1752600" cy="120032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Click on the title to complete the </a:t>
                </a:r>
                <a:r>
                  <a:rPr lang="en-US" dirty="0" smtClean="0"/>
                  <a:t>review.</a:t>
                </a:r>
                <a:endParaRPr lang="en-US" dirty="0"/>
              </a:p>
              <a:p>
                <a:endParaRPr lang="en-US" dirty="0"/>
              </a:p>
            </p:txBody>
          </p:sp>
          <p:sp>
            <p:nvSpPr>
              <p:cNvPr id="6" name="Left Arrow 5"/>
              <p:cNvSpPr/>
              <p:nvPr/>
            </p:nvSpPr>
            <p:spPr>
              <a:xfrm rot="945121">
                <a:off x="1759437" y="3139128"/>
                <a:ext cx="838200" cy="533400"/>
              </a:xfrm>
              <a:prstGeom prst="lef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059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Agree/Disagree to Review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6694714" cy="5767492"/>
          </a:xfrm>
        </p:spPr>
      </p:pic>
      <p:grpSp>
        <p:nvGrpSpPr>
          <p:cNvPr id="6" name="Group 5"/>
          <p:cNvGrpSpPr/>
          <p:nvPr/>
        </p:nvGrpSpPr>
        <p:grpSpPr>
          <a:xfrm>
            <a:off x="2590800" y="1676400"/>
            <a:ext cx="3048000" cy="1447800"/>
            <a:chOff x="2590800" y="1563260"/>
            <a:chExt cx="3213246" cy="1560940"/>
          </a:xfrm>
        </p:grpSpPr>
        <p:sp>
          <p:nvSpPr>
            <p:cNvPr id="7" name="Rectangle 6"/>
            <p:cNvSpPr/>
            <p:nvPr/>
          </p:nvSpPr>
          <p:spPr>
            <a:xfrm>
              <a:off x="2590800" y="2438400"/>
              <a:ext cx="1828800" cy="685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8513853">
              <a:off x="4491327" y="1563260"/>
              <a:ext cx="1312719" cy="6858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702385" y="914400"/>
            <a:ext cx="2070015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Confirm that you will review the manuscript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38400" y="1923231"/>
            <a:ext cx="1676400" cy="438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38400" y="1923231"/>
            <a:ext cx="1676400" cy="438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1600200"/>
            <a:ext cx="2133600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 NOT download the PDF version of the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9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Review Instructions Document here:</a:t>
            </a:r>
          </a:p>
          <a:p>
            <a:endParaRPr lang="en-US" dirty="0"/>
          </a:p>
          <a:p>
            <a:pPr lvl="1"/>
            <a:r>
              <a:rPr lang="en-US" sz="2000" dirty="0">
                <a:hlinkClick r:id="rId2"/>
              </a:rPr>
              <a:t>https://sites.nova.edu/tqr/files/2020/05/TQR_Ready_Review_Comments_Compliments_012520.pdf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Review Instructions</a:t>
            </a:r>
          </a:p>
        </p:txBody>
      </p:sp>
    </p:spTree>
    <p:extLst>
      <p:ext uri="{BB962C8B-B14F-4D97-AF65-F5344CB8AC3E}">
        <p14:creationId xmlns:p14="http://schemas.microsoft.com/office/powerpoint/2010/main" val="223448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6998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View Article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817984"/>
            <a:ext cx="6705599" cy="5669985"/>
          </a:xfrm>
        </p:spPr>
      </p:pic>
      <p:sp>
        <p:nvSpPr>
          <p:cNvPr id="6" name="Rectangle 5"/>
          <p:cNvSpPr/>
          <p:nvPr/>
        </p:nvSpPr>
        <p:spPr>
          <a:xfrm>
            <a:off x="4419600" y="45720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2 7"/>
          <p:cNvSpPr/>
          <p:nvPr/>
        </p:nvSpPr>
        <p:spPr>
          <a:xfrm>
            <a:off x="6172200" y="3926778"/>
            <a:ext cx="2438400" cy="1447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4238"/>
              <a:gd name="adj6" fmla="val -6863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405051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Download MICROSOFT WORD version, enable track changes and review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101" y="923161"/>
            <a:ext cx="1981200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 review the manuscript use the MS Word version in “Revision History” at the bottom of your Reviewer Account page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524000" y="3348066"/>
            <a:ext cx="457200" cy="53887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5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Email Editor if necessary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5090"/>
            <a:ext cx="7735078" cy="5887382"/>
          </a:xfrm>
        </p:spPr>
      </p:pic>
      <p:grpSp>
        <p:nvGrpSpPr>
          <p:cNvPr id="8" name="Group 7"/>
          <p:cNvGrpSpPr/>
          <p:nvPr/>
        </p:nvGrpSpPr>
        <p:grpSpPr>
          <a:xfrm>
            <a:off x="174171" y="2171700"/>
            <a:ext cx="2438400" cy="457200"/>
            <a:chOff x="174171" y="2171700"/>
            <a:chExt cx="2438400" cy="457200"/>
          </a:xfrm>
        </p:grpSpPr>
        <p:sp>
          <p:nvSpPr>
            <p:cNvPr id="6" name="Rectangle 5"/>
            <p:cNvSpPr/>
            <p:nvPr/>
          </p:nvSpPr>
          <p:spPr>
            <a:xfrm>
              <a:off x="174171" y="2286000"/>
              <a:ext cx="10668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1393371" y="2171700"/>
              <a:ext cx="1219200" cy="457200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468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53A8"/>
                </a:solidFill>
                <a:latin typeface="Myriad Pro" pitchFamily="-72" charset="0"/>
              </a:rPr>
              <a:t>Submit Review – Step 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7325173" cy="557539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819399" y="4343400"/>
            <a:ext cx="4734373" cy="838200"/>
            <a:chOff x="1524000" y="2819400"/>
            <a:chExt cx="3505200" cy="609600"/>
          </a:xfrm>
        </p:grpSpPr>
        <p:sp>
          <p:nvSpPr>
            <p:cNvPr id="8" name="Rectangle 7"/>
            <p:cNvSpPr/>
            <p:nvPr/>
          </p:nvSpPr>
          <p:spPr>
            <a:xfrm>
              <a:off x="1524000" y="2895600"/>
              <a:ext cx="1600200" cy="457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 rot="10800000">
              <a:off x="3352800" y="2819400"/>
              <a:ext cx="1676400" cy="609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601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196</Words>
  <Application>Microsoft Office PowerPoint</Application>
  <PresentationFormat>On-screen Show (4:3)</PresentationFormat>
  <Paragraphs>48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Myriad Pro</vt:lpstr>
      <vt:lpstr>Office Theme</vt:lpstr>
      <vt:lpstr>THE QUALITATIVE REPORT</vt:lpstr>
      <vt:lpstr>PowerPoint Presentation</vt:lpstr>
      <vt:lpstr>PowerPoint Presentation</vt:lpstr>
      <vt:lpstr>PowerPoint Presentation</vt:lpstr>
      <vt:lpstr>PowerPoint Presentation</vt:lpstr>
      <vt:lpstr>Review Instructions</vt:lpstr>
      <vt:lpstr>View Article</vt:lpstr>
      <vt:lpstr>Email Editor if necessary</vt:lpstr>
      <vt:lpstr>PowerPoint Presentation</vt:lpstr>
      <vt:lpstr>Submit Review: Step 2 </vt:lpstr>
      <vt:lpstr>Submit Review : Step 2 continued</vt:lpstr>
      <vt:lpstr>Unable to Review</vt:lpstr>
      <vt:lpstr>PowerPoint Presentation</vt:lpstr>
    </vt:vector>
  </TitlesOfParts>
  <Company>Nova Southeastern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QUALITATIVE REPORT</dc:title>
  <dc:creator>Michele Gibney</dc:creator>
  <cp:lastModifiedBy>library</cp:lastModifiedBy>
  <cp:revision>18</cp:revision>
  <dcterms:created xsi:type="dcterms:W3CDTF">2015-08-03T17:30:15Z</dcterms:created>
  <dcterms:modified xsi:type="dcterms:W3CDTF">2020-06-03T12:55:05Z</dcterms:modified>
</cp:coreProperties>
</file>